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32" d="100"/>
          <a:sy n="32" d="100"/>
        </p:scale>
        <p:origin x="3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美優 青木" userId="bd79a5713db50393" providerId="LiveId" clId="{4C6E8860-0385-4263-9BD1-1A61435AC4DD}"/>
    <pc:docChg chg="modSld">
      <pc:chgData name="美優 青木" userId="bd79a5713db50393" providerId="LiveId" clId="{4C6E8860-0385-4263-9BD1-1A61435AC4DD}" dt="2024-06-10T07:48:50.460" v="18" actId="20577"/>
      <pc:docMkLst>
        <pc:docMk/>
      </pc:docMkLst>
      <pc:sldChg chg="modSp">
        <pc:chgData name="美優 青木" userId="bd79a5713db50393" providerId="LiveId" clId="{4C6E8860-0385-4263-9BD1-1A61435AC4DD}" dt="2024-06-10T07:48:50.460" v="18" actId="20577"/>
        <pc:sldMkLst>
          <pc:docMk/>
          <pc:sldMk cId="2191788920" sldId="256"/>
        </pc:sldMkLst>
        <pc:graphicFrameChg chg="mod">
          <ac:chgData name="美優 青木" userId="bd79a5713db50393" providerId="LiveId" clId="{4C6E8860-0385-4263-9BD1-1A61435AC4DD}" dt="2024-06-10T07:48:50.460" v="18" actId="20577"/>
          <ac:graphicFrameMkLst>
            <pc:docMk/>
            <pc:sldMk cId="2191788920" sldId="256"/>
            <ac:graphicFrameMk id="4" creationId="{F0835CAA-7CF2-83A9-511B-F11C10899414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89494C-88E3-434E-9F39-EA43731BCBA0}" type="doc">
      <dgm:prSet loTypeId="urn:microsoft.com/office/officeart/2005/8/layout/lProcess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kumimoji="1" lang="ja-JP" altLang="en-US"/>
        </a:p>
      </dgm:t>
    </dgm:pt>
    <dgm:pt modelId="{A3921EAC-50F0-4EF9-B018-17A876A36085}">
      <dgm:prSet phldrT="[テキスト]" custT="1"/>
      <dgm:spPr/>
      <dgm:t>
        <a:bodyPr/>
        <a:lstStyle/>
        <a:p>
          <a:r>
            <a:rPr kumimoji="1" lang="ja-JP" altLang="en-US" sz="2000" dirty="0"/>
            <a:t>オフィスホワイトニング</a:t>
          </a:r>
        </a:p>
      </dgm:t>
    </dgm:pt>
    <dgm:pt modelId="{6DBDA2FD-0065-42E0-AD4F-3A2E56D25FED}" type="parTrans" cxnId="{75B8E33E-5DEA-4333-80E7-C0A54FE07B2E}">
      <dgm:prSet/>
      <dgm:spPr/>
      <dgm:t>
        <a:bodyPr/>
        <a:lstStyle/>
        <a:p>
          <a:endParaRPr kumimoji="1" lang="ja-JP" altLang="en-US"/>
        </a:p>
      </dgm:t>
    </dgm:pt>
    <dgm:pt modelId="{CF916C98-2899-4060-96B3-BA788D29DE4D}" type="sibTrans" cxnId="{75B8E33E-5DEA-4333-80E7-C0A54FE07B2E}">
      <dgm:prSet/>
      <dgm:spPr/>
      <dgm:t>
        <a:bodyPr/>
        <a:lstStyle/>
        <a:p>
          <a:endParaRPr kumimoji="1" lang="ja-JP" altLang="en-US"/>
        </a:p>
      </dgm:t>
    </dgm:pt>
    <dgm:pt modelId="{2E8A553F-EB57-40C0-AED6-4DD229E53D1F}">
      <dgm:prSet phldrT="[テキスト]" custT="1"/>
      <dgm:spPr/>
      <dgm:t>
        <a:bodyPr/>
        <a:lstStyle/>
        <a:p>
          <a:r>
            <a:rPr kumimoji="1" lang="ja-JP" altLang="en-US" sz="2400" dirty="0"/>
            <a:t>効果をすぐに</a:t>
          </a:r>
          <a:endParaRPr kumimoji="1" lang="en-US" altLang="ja-JP" sz="2400" dirty="0"/>
        </a:p>
        <a:p>
          <a:r>
            <a:rPr kumimoji="1" lang="ja-JP" altLang="en-US" sz="2400" dirty="0"/>
            <a:t>実感しやすい</a:t>
          </a:r>
        </a:p>
      </dgm:t>
    </dgm:pt>
    <dgm:pt modelId="{42864985-B6C4-4B38-A522-52DB1C58A7FB}" type="parTrans" cxnId="{335993E4-1BB9-414B-BE98-4A2BA0BE27E5}">
      <dgm:prSet/>
      <dgm:spPr/>
      <dgm:t>
        <a:bodyPr/>
        <a:lstStyle/>
        <a:p>
          <a:endParaRPr kumimoji="1" lang="ja-JP" altLang="en-US"/>
        </a:p>
      </dgm:t>
    </dgm:pt>
    <dgm:pt modelId="{10C667AC-AFE2-41C3-8BCF-D841F1756049}" type="sibTrans" cxnId="{335993E4-1BB9-414B-BE98-4A2BA0BE27E5}">
      <dgm:prSet/>
      <dgm:spPr/>
      <dgm:t>
        <a:bodyPr/>
        <a:lstStyle/>
        <a:p>
          <a:endParaRPr kumimoji="1" lang="ja-JP" altLang="en-US"/>
        </a:p>
      </dgm:t>
    </dgm:pt>
    <dgm:pt modelId="{DB53BFA1-F6AB-436D-AB22-774F44377C57}">
      <dgm:prSet phldrT="[テキスト]" custT="1"/>
      <dgm:spPr/>
      <dgm:t>
        <a:bodyPr/>
        <a:lstStyle/>
        <a:p>
          <a:r>
            <a:rPr kumimoji="1" lang="ja-JP" altLang="en-US" sz="2400" dirty="0"/>
            <a:t>着色が再びつくと色が戻ってしまう</a:t>
          </a:r>
        </a:p>
      </dgm:t>
    </dgm:pt>
    <dgm:pt modelId="{6FA96240-4F27-4C41-A870-133A29130014}" type="parTrans" cxnId="{1375406F-B404-4544-865B-C6085DA8C37E}">
      <dgm:prSet/>
      <dgm:spPr/>
      <dgm:t>
        <a:bodyPr/>
        <a:lstStyle/>
        <a:p>
          <a:endParaRPr kumimoji="1" lang="ja-JP" altLang="en-US"/>
        </a:p>
      </dgm:t>
    </dgm:pt>
    <dgm:pt modelId="{678EFC69-89CB-45F7-9A68-647D9CAD33B7}" type="sibTrans" cxnId="{1375406F-B404-4544-865B-C6085DA8C37E}">
      <dgm:prSet/>
      <dgm:spPr/>
      <dgm:t>
        <a:bodyPr/>
        <a:lstStyle/>
        <a:p>
          <a:endParaRPr kumimoji="1" lang="ja-JP" altLang="en-US"/>
        </a:p>
      </dgm:t>
    </dgm:pt>
    <dgm:pt modelId="{F5672714-FE65-4B85-9AFA-BD4E61A0171F}">
      <dgm:prSet phldrT="[テキスト]" custT="1"/>
      <dgm:spPr/>
      <dgm:t>
        <a:bodyPr/>
        <a:lstStyle/>
        <a:p>
          <a:r>
            <a:rPr kumimoji="1" lang="ja-JP" altLang="en-US" sz="2000" dirty="0"/>
            <a:t>ホームホワイトニング</a:t>
          </a:r>
        </a:p>
      </dgm:t>
    </dgm:pt>
    <dgm:pt modelId="{57BF10B0-FECF-4511-AEB8-1EF8926C1838}" type="parTrans" cxnId="{D3CAE542-D401-4762-86CB-B34BEE3D78D1}">
      <dgm:prSet/>
      <dgm:spPr/>
      <dgm:t>
        <a:bodyPr/>
        <a:lstStyle/>
        <a:p>
          <a:endParaRPr kumimoji="1" lang="ja-JP" altLang="en-US"/>
        </a:p>
      </dgm:t>
    </dgm:pt>
    <dgm:pt modelId="{766AE6FA-C5C4-4721-A47F-FDD69C50C48C}" type="sibTrans" cxnId="{D3CAE542-D401-4762-86CB-B34BEE3D78D1}">
      <dgm:prSet/>
      <dgm:spPr/>
      <dgm:t>
        <a:bodyPr/>
        <a:lstStyle/>
        <a:p>
          <a:endParaRPr kumimoji="1" lang="ja-JP" altLang="en-US"/>
        </a:p>
      </dgm:t>
    </dgm:pt>
    <dgm:pt modelId="{297DE2DD-FCAF-48A7-8540-F264FCEE0BB7}">
      <dgm:prSet phldrT="[テキスト]" custT="1"/>
      <dgm:spPr/>
      <dgm:t>
        <a:bodyPr/>
        <a:lstStyle/>
        <a:p>
          <a:r>
            <a:rPr kumimoji="1" lang="ja-JP" altLang="en-US" sz="2000" dirty="0"/>
            <a:t>お望みの白さに調節することが可能</a:t>
          </a:r>
          <a:endParaRPr kumimoji="1" lang="en-US" altLang="ja-JP" sz="2000" dirty="0"/>
        </a:p>
        <a:p>
          <a:r>
            <a:rPr kumimoji="1" lang="ja-JP" altLang="en-US" sz="2000" dirty="0"/>
            <a:t>ながらでホワイトニングができる</a:t>
          </a:r>
        </a:p>
      </dgm:t>
    </dgm:pt>
    <dgm:pt modelId="{F4B4674C-756A-425F-89B7-82084F85789A}" type="parTrans" cxnId="{66797026-74C1-4F28-9873-DFFC76DBBD90}">
      <dgm:prSet/>
      <dgm:spPr/>
      <dgm:t>
        <a:bodyPr/>
        <a:lstStyle/>
        <a:p>
          <a:endParaRPr kumimoji="1" lang="ja-JP" altLang="en-US"/>
        </a:p>
      </dgm:t>
    </dgm:pt>
    <dgm:pt modelId="{094C7797-3E62-4327-9B83-1651E1651A00}" type="sibTrans" cxnId="{66797026-74C1-4F28-9873-DFFC76DBBD90}">
      <dgm:prSet/>
      <dgm:spPr/>
      <dgm:t>
        <a:bodyPr/>
        <a:lstStyle/>
        <a:p>
          <a:endParaRPr kumimoji="1" lang="ja-JP" altLang="en-US"/>
        </a:p>
      </dgm:t>
    </dgm:pt>
    <dgm:pt modelId="{807332CE-B6B8-46DE-99AC-F05E4C8FE1C5}">
      <dgm:prSet phldrT="[テキスト]" custT="1"/>
      <dgm:spPr/>
      <dgm:t>
        <a:bodyPr/>
        <a:lstStyle/>
        <a:p>
          <a:r>
            <a:rPr kumimoji="1" lang="ja-JP" altLang="en-US" sz="1900" dirty="0"/>
            <a:t>デュアルホワイトニング</a:t>
          </a:r>
        </a:p>
      </dgm:t>
    </dgm:pt>
    <dgm:pt modelId="{3FF73E67-85F2-4DA4-A098-8966C0F6F339}" type="parTrans" cxnId="{9BF85AC3-363D-48FB-A55E-3708E81E908D}">
      <dgm:prSet/>
      <dgm:spPr/>
      <dgm:t>
        <a:bodyPr/>
        <a:lstStyle/>
        <a:p>
          <a:endParaRPr kumimoji="1" lang="ja-JP" altLang="en-US"/>
        </a:p>
      </dgm:t>
    </dgm:pt>
    <dgm:pt modelId="{80476F96-6128-4792-9A9C-D57A7E9BE606}" type="sibTrans" cxnId="{9BF85AC3-363D-48FB-A55E-3708E81E908D}">
      <dgm:prSet/>
      <dgm:spPr/>
      <dgm:t>
        <a:bodyPr/>
        <a:lstStyle/>
        <a:p>
          <a:endParaRPr kumimoji="1" lang="ja-JP" altLang="en-US"/>
        </a:p>
      </dgm:t>
    </dgm:pt>
    <dgm:pt modelId="{90BA968F-A5BE-4361-92EB-323F6E0CB3CA}">
      <dgm:prSet phldrT="[テキスト]" custT="1"/>
      <dgm:spPr/>
      <dgm:t>
        <a:bodyPr/>
        <a:lstStyle/>
        <a:p>
          <a:r>
            <a:rPr kumimoji="1" lang="ja-JP" altLang="en-US" sz="2000" dirty="0"/>
            <a:t>即時に効果を</a:t>
          </a:r>
          <a:endParaRPr kumimoji="1" lang="en-US" altLang="ja-JP" sz="2000" dirty="0"/>
        </a:p>
        <a:p>
          <a:r>
            <a:rPr kumimoji="1" lang="ja-JP" altLang="en-US" sz="2000" dirty="0"/>
            <a:t>実感でき、</a:t>
          </a:r>
          <a:endParaRPr kumimoji="1" lang="en-US" altLang="ja-JP" sz="2000" dirty="0"/>
        </a:p>
        <a:p>
          <a:r>
            <a:rPr kumimoji="1" lang="ja-JP" altLang="en-US" sz="2000" dirty="0"/>
            <a:t>持続することができる</a:t>
          </a:r>
        </a:p>
      </dgm:t>
    </dgm:pt>
    <dgm:pt modelId="{E2B65ADB-92C2-4C49-87F3-E5F772938203}" type="parTrans" cxnId="{A71AA4CB-B308-496B-8B5B-5F8FC3A6C60A}">
      <dgm:prSet/>
      <dgm:spPr/>
      <dgm:t>
        <a:bodyPr/>
        <a:lstStyle/>
        <a:p>
          <a:endParaRPr kumimoji="1" lang="ja-JP" altLang="en-US"/>
        </a:p>
      </dgm:t>
    </dgm:pt>
    <dgm:pt modelId="{F55DB9AF-F431-4288-AB06-BE6760139BA9}" type="sibTrans" cxnId="{A71AA4CB-B308-496B-8B5B-5F8FC3A6C60A}">
      <dgm:prSet/>
      <dgm:spPr/>
      <dgm:t>
        <a:bodyPr/>
        <a:lstStyle/>
        <a:p>
          <a:endParaRPr kumimoji="1" lang="ja-JP" altLang="en-US"/>
        </a:p>
      </dgm:t>
    </dgm:pt>
    <dgm:pt modelId="{90503486-2C66-4C38-9FF4-C955247EA4EB}">
      <dgm:prSet phldrT="[テキスト]"/>
      <dgm:spPr/>
      <dgm:t>
        <a:bodyPr/>
        <a:lstStyle/>
        <a:p>
          <a:r>
            <a:rPr kumimoji="1" lang="ja-JP" altLang="en-US" dirty="0"/>
            <a:t>知覚過敏の症状が出ることがある</a:t>
          </a:r>
        </a:p>
      </dgm:t>
    </dgm:pt>
    <dgm:pt modelId="{2857E1E5-E2AE-4AEC-8002-69C05D0EBC7F}" type="parTrans" cxnId="{3C88AA27-B956-436F-BC0F-576ECB832B0B}">
      <dgm:prSet/>
      <dgm:spPr/>
      <dgm:t>
        <a:bodyPr/>
        <a:lstStyle/>
        <a:p>
          <a:endParaRPr kumimoji="1" lang="ja-JP" altLang="en-US"/>
        </a:p>
      </dgm:t>
    </dgm:pt>
    <dgm:pt modelId="{62EFF0B4-FB40-4E49-B6FA-B912C7E456FD}" type="sibTrans" cxnId="{3C88AA27-B956-436F-BC0F-576ECB832B0B}">
      <dgm:prSet/>
      <dgm:spPr/>
      <dgm:t>
        <a:bodyPr/>
        <a:lstStyle/>
        <a:p>
          <a:endParaRPr kumimoji="1" lang="ja-JP" altLang="en-US"/>
        </a:p>
      </dgm:t>
    </dgm:pt>
    <dgm:pt modelId="{A199FF06-A34E-43B6-AE0E-6461A4EA9009}">
      <dgm:prSet phldrT="[テキスト]"/>
      <dgm:spPr/>
      <dgm:t>
        <a:bodyPr/>
        <a:lstStyle/>
        <a:p>
          <a:r>
            <a:rPr kumimoji="1" lang="ja-JP" altLang="en-US" dirty="0"/>
            <a:t>効果が出るまでに時間がかかる　</a:t>
          </a:r>
          <a:endParaRPr kumimoji="1" lang="en-US" altLang="ja-JP" dirty="0"/>
        </a:p>
        <a:p>
          <a:r>
            <a:rPr kumimoji="1" lang="ja-JP" altLang="en-US" dirty="0"/>
            <a:t>ご自身で行う手間がかかる</a:t>
          </a:r>
        </a:p>
      </dgm:t>
    </dgm:pt>
    <dgm:pt modelId="{FBC504D0-9CC7-4ABB-B56C-A74FA190D1F7}" type="parTrans" cxnId="{627137E1-28BD-467E-8C70-E60944DEEBC6}">
      <dgm:prSet/>
      <dgm:spPr/>
      <dgm:t>
        <a:bodyPr/>
        <a:lstStyle/>
        <a:p>
          <a:endParaRPr kumimoji="1" lang="ja-JP" altLang="en-US"/>
        </a:p>
      </dgm:t>
    </dgm:pt>
    <dgm:pt modelId="{3BDA597F-46E4-45B0-8CEC-522441F82DB6}" type="sibTrans" cxnId="{627137E1-28BD-467E-8C70-E60944DEEBC6}">
      <dgm:prSet/>
      <dgm:spPr/>
      <dgm:t>
        <a:bodyPr/>
        <a:lstStyle/>
        <a:p>
          <a:endParaRPr kumimoji="1" lang="ja-JP" altLang="en-US"/>
        </a:p>
      </dgm:t>
    </dgm:pt>
    <dgm:pt modelId="{70C8DFA1-AEA8-47CF-AB49-95CD9D111412}" type="pres">
      <dgm:prSet presAssocID="{1089494C-88E3-434E-9F39-EA43731BCBA0}" presName="theList" presStyleCnt="0">
        <dgm:presLayoutVars>
          <dgm:dir/>
          <dgm:animLvl val="lvl"/>
          <dgm:resizeHandles val="exact"/>
        </dgm:presLayoutVars>
      </dgm:prSet>
      <dgm:spPr/>
    </dgm:pt>
    <dgm:pt modelId="{86E4046B-55E3-4398-873B-59B02F13A94F}" type="pres">
      <dgm:prSet presAssocID="{A3921EAC-50F0-4EF9-B018-17A876A36085}" presName="compNode" presStyleCnt="0"/>
      <dgm:spPr/>
    </dgm:pt>
    <dgm:pt modelId="{3F795A56-3C73-4497-A22C-39FFDD8206C2}" type="pres">
      <dgm:prSet presAssocID="{A3921EAC-50F0-4EF9-B018-17A876A36085}" presName="aNode" presStyleLbl="bgShp" presStyleIdx="0" presStyleCnt="3" custLinFactNeighborX="-100"/>
      <dgm:spPr/>
    </dgm:pt>
    <dgm:pt modelId="{45A27DC8-0ABD-4E77-B058-FAAC6691D543}" type="pres">
      <dgm:prSet presAssocID="{A3921EAC-50F0-4EF9-B018-17A876A36085}" presName="textNode" presStyleLbl="bgShp" presStyleIdx="0" presStyleCnt="3"/>
      <dgm:spPr/>
    </dgm:pt>
    <dgm:pt modelId="{42D0BF39-9BCD-4031-A38A-F402391DF190}" type="pres">
      <dgm:prSet presAssocID="{A3921EAC-50F0-4EF9-B018-17A876A36085}" presName="compChildNode" presStyleCnt="0"/>
      <dgm:spPr/>
    </dgm:pt>
    <dgm:pt modelId="{9E14505A-2668-44F7-A7EE-FBF0CB5457A6}" type="pres">
      <dgm:prSet presAssocID="{A3921EAC-50F0-4EF9-B018-17A876A36085}" presName="theInnerList" presStyleCnt="0"/>
      <dgm:spPr/>
    </dgm:pt>
    <dgm:pt modelId="{F0DA205C-1235-4548-B3E9-6B4EDF2941D6}" type="pres">
      <dgm:prSet presAssocID="{2E8A553F-EB57-40C0-AED6-4DD229E53D1F}" presName="childNode" presStyleLbl="node1" presStyleIdx="0" presStyleCnt="6" custScaleX="106617" custScaleY="175815" custLinFactY="-19983" custLinFactNeighborX="1055" custLinFactNeighborY="-100000">
        <dgm:presLayoutVars>
          <dgm:bulletEnabled val="1"/>
        </dgm:presLayoutVars>
      </dgm:prSet>
      <dgm:spPr/>
    </dgm:pt>
    <dgm:pt modelId="{386FFABE-70BB-49E7-83D0-41716A629643}" type="pres">
      <dgm:prSet presAssocID="{2E8A553F-EB57-40C0-AED6-4DD229E53D1F}" presName="aSpace2" presStyleCnt="0"/>
      <dgm:spPr/>
    </dgm:pt>
    <dgm:pt modelId="{7E3FEB42-A4FC-413F-9FC5-4EF83FC08177}" type="pres">
      <dgm:prSet presAssocID="{DB53BFA1-F6AB-436D-AB22-774F44377C57}" presName="childNode" presStyleLbl="node1" presStyleIdx="1" presStyleCnt="6" custScaleX="104967" custScaleY="179082" custLinFactNeighborX="2243" custLinFactNeighborY="-11303">
        <dgm:presLayoutVars>
          <dgm:bulletEnabled val="1"/>
        </dgm:presLayoutVars>
      </dgm:prSet>
      <dgm:spPr/>
    </dgm:pt>
    <dgm:pt modelId="{73D2B279-2852-445F-A666-B79E2D67BE86}" type="pres">
      <dgm:prSet presAssocID="{A3921EAC-50F0-4EF9-B018-17A876A36085}" presName="aSpace" presStyleCnt="0"/>
      <dgm:spPr/>
    </dgm:pt>
    <dgm:pt modelId="{24E48C5A-76B7-4781-AE1A-9ED3A58A7D6A}" type="pres">
      <dgm:prSet presAssocID="{F5672714-FE65-4B85-9AFA-BD4E61A0171F}" presName="compNode" presStyleCnt="0"/>
      <dgm:spPr/>
    </dgm:pt>
    <dgm:pt modelId="{85819130-6F29-485D-B4E9-18FEC5C36794}" type="pres">
      <dgm:prSet presAssocID="{F5672714-FE65-4B85-9AFA-BD4E61A0171F}" presName="aNode" presStyleLbl="bgShp" presStyleIdx="1" presStyleCnt="3"/>
      <dgm:spPr/>
    </dgm:pt>
    <dgm:pt modelId="{1F49F9F5-CEC2-438E-8DE5-8BFA19F8F21E}" type="pres">
      <dgm:prSet presAssocID="{F5672714-FE65-4B85-9AFA-BD4E61A0171F}" presName="textNode" presStyleLbl="bgShp" presStyleIdx="1" presStyleCnt="3"/>
      <dgm:spPr/>
    </dgm:pt>
    <dgm:pt modelId="{C39CF7DE-CEB3-43B8-B7E4-B43E3B97611E}" type="pres">
      <dgm:prSet presAssocID="{F5672714-FE65-4B85-9AFA-BD4E61A0171F}" presName="compChildNode" presStyleCnt="0"/>
      <dgm:spPr/>
    </dgm:pt>
    <dgm:pt modelId="{C1719CAE-0C74-4D3D-B0DD-542348315DC1}" type="pres">
      <dgm:prSet presAssocID="{F5672714-FE65-4B85-9AFA-BD4E61A0171F}" presName="theInnerList" presStyleCnt="0"/>
      <dgm:spPr/>
    </dgm:pt>
    <dgm:pt modelId="{95D5F288-594A-4C48-AFA7-5642C5ED2AA9}" type="pres">
      <dgm:prSet presAssocID="{297DE2DD-FCAF-48A7-8540-F264FCEE0BB7}" presName="childNode" presStyleLbl="node1" presStyleIdx="2" presStyleCnt="6" custScaleX="107408" custScaleY="170143" custLinFactY="-17046" custLinFactNeighborX="0" custLinFactNeighborY="-100000">
        <dgm:presLayoutVars>
          <dgm:bulletEnabled val="1"/>
        </dgm:presLayoutVars>
      </dgm:prSet>
      <dgm:spPr/>
    </dgm:pt>
    <dgm:pt modelId="{6053D764-147C-44EE-AFAC-CCB711CBEB10}" type="pres">
      <dgm:prSet presAssocID="{297DE2DD-FCAF-48A7-8540-F264FCEE0BB7}" presName="aSpace2" presStyleCnt="0"/>
      <dgm:spPr/>
    </dgm:pt>
    <dgm:pt modelId="{D95AC0EA-E026-4EEE-B6E5-4BABFE1E87C3}" type="pres">
      <dgm:prSet presAssocID="{A199FF06-A34E-43B6-AE0E-6461A4EA9009}" presName="childNode" presStyleLbl="node1" presStyleIdx="3" presStyleCnt="6" custScaleX="101159" custScaleY="163194" custLinFactNeighborX="-3750">
        <dgm:presLayoutVars>
          <dgm:bulletEnabled val="1"/>
        </dgm:presLayoutVars>
      </dgm:prSet>
      <dgm:spPr/>
    </dgm:pt>
    <dgm:pt modelId="{351B1A58-85F5-423C-ADF9-1F224DAE0A4A}" type="pres">
      <dgm:prSet presAssocID="{F5672714-FE65-4B85-9AFA-BD4E61A0171F}" presName="aSpace" presStyleCnt="0"/>
      <dgm:spPr/>
    </dgm:pt>
    <dgm:pt modelId="{C76D4C57-031B-44F6-975E-FEDA73E8F278}" type="pres">
      <dgm:prSet presAssocID="{807332CE-B6B8-46DE-99AC-F05E4C8FE1C5}" presName="compNode" presStyleCnt="0"/>
      <dgm:spPr/>
    </dgm:pt>
    <dgm:pt modelId="{DCC80AA3-EF2D-44ED-A7E0-53255113A3E4}" type="pres">
      <dgm:prSet presAssocID="{807332CE-B6B8-46DE-99AC-F05E4C8FE1C5}" presName="aNode" presStyleLbl="bgShp" presStyleIdx="2" presStyleCnt="3"/>
      <dgm:spPr/>
    </dgm:pt>
    <dgm:pt modelId="{D39E9408-4BED-416D-B60A-17D4F519B195}" type="pres">
      <dgm:prSet presAssocID="{807332CE-B6B8-46DE-99AC-F05E4C8FE1C5}" presName="textNode" presStyleLbl="bgShp" presStyleIdx="2" presStyleCnt="3"/>
      <dgm:spPr/>
    </dgm:pt>
    <dgm:pt modelId="{0EB6C652-0D1A-4E3D-9726-B141E6239E1C}" type="pres">
      <dgm:prSet presAssocID="{807332CE-B6B8-46DE-99AC-F05E4C8FE1C5}" presName="compChildNode" presStyleCnt="0"/>
      <dgm:spPr/>
    </dgm:pt>
    <dgm:pt modelId="{22F142B6-0712-4060-AED4-87992B32DCF0}" type="pres">
      <dgm:prSet presAssocID="{807332CE-B6B8-46DE-99AC-F05E4C8FE1C5}" presName="theInnerList" presStyleCnt="0"/>
      <dgm:spPr/>
    </dgm:pt>
    <dgm:pt modelId="{46866D17-622A-42AB-A419-200323F06D04}" type="pres">
      <dgm:prSet presAssocID="{90BA968F-A5BE-4361-92EB-323F6E0CB3CA}" presName="childNode" presStyleLbl="node1" presStyleIdx="4" presStyleCnt="6" custScaleX="104233" custScaleY="168557" custLinFactY="-18420" custLinFactNeighborX="-2243" custLinFactNeighborY="-100000">
        <dgm:presLayoutVars>
          <dgm:bulletEnabled val="1"/>
        </dgm:presLayoutVars>
      </dgm:prSet>
      <dgm:spPr/>
    </dgm:pt>
    <dgm:pt modelId="{6E9A3583-3811-4D1E-B54A-7C120ADA7D7E}" type="pres">
      <dgm:prSet presAssocID="{90BA968F-A5BE-4361-92EB-323F6E0CB3CA}" presName="aSpace2" presStyleCnt="0"/>
      <dgm:spPr/>
    </dgm:pt>
    <dgm:pt modelId="{23A3DCA4-8444-4BE1-927E-D1E80FB17567}" type="pres">
      <dgm:prSet presAssocID="{90503486-2C66-4C38-9FF4-C955247EA4EB}" presName="childNode" presStyleLbl="node1" presStyleIdx="5" presStyleCnt="6" custScaleX="96794" custScaleY="158839">
        <dgm:presLayoutVars>
          <dgm:bulletEnabled val="1"/>
        </dgm:presLayoutVars>
      </dgm:prSet>
      <dgm:spPr/>
    </dgm:pt>
  </dgm:ptLst>
  <dgm:cxnLst>
    <dgm:cxn modelId="{66797026-74C1-4F28-9873-DFFC76DBBD90}" srcId="{F5672714-FE65-4B85-9AFA-BD4E61A0171F}" destId="{297DE2DD-FCAF-48A7-8540-F264FCEE0BB7}" srcOrd="0" destOrd="0" parTransId="{F4B4674C-756A-425F-89B7-82084F85789A}" sibTransId="{094C7797-3E62-4327-9B83-1651E1651A00}"/>
    <dgm:cxn modelId="{3C88AA27-B956-436F-BC0F-576ECB832B0B}" srcId="{807332CE-B6B8-46DE-99AC-F05E4C8FE1C5}" destId="{90503486-2C66-4C38-9FF4-C955247EA4EB}" srcOrd="1" destOrd="0" parTransId="{2857E1E5-E2AE-4AEC-8002-69C05D0EBC7F}" sibTransId="{62EFF0B4-FB40-4E49-B6FA-B912C7E456FD}"/>
    <dgm:cxn modelId="{EB153F2B-F080-47F0-8D2B-56D4D8D25599}" type="presOf" srcId="{2E8A553F-EB57-40C0-AED6-4DD229E53D1F}" destId="{F0DA205C-1235-4548-B3E9-6B4EDF2941D6}" srcOrd="0" destOrd="0" presId="urn:microsoft.com/office/officeart/2005/8/layout/lProcess2"/>
    <dgm:cxn modelId="{A9C33B38-54CD-4AFB-AB7E-13A1F3006B58}" type="presOf" srcId="{F5672714-FE65-4B85-9AFA-BD4E61A0171F}" destId="{85819130-6F29-485D-B4E9-18FEC5C36794}" srcOrd="0" destOrd="0" presId="urn:microsoft.com/office/officeart/2005/8/layout/lProcess2"/>
    <dgm:cxn modelId="{34BE6D3B-B8D7-4330-A4F5-366615EFD3BA}" type="presOf" srcId="{807332CE-B6B8-46DE-99AC-F05E4C8FE1C5}" destId="{D39E9408-4BED-416D-B60A-17D4F519B195}" srcOrd="1" destOrd="0" presId="urn:microsoft.com/office/officeart/2005/8/layout/lProcess2"/>
    <dgm:cxn modelId="{75B8E33E-5DEA-4333-80E7-C0A54FE07B2E}" srcId="{1089494C-88E3-434E-9F39-EA43731BCBA0}" destId="{A3921EAC-50F0-4EF9-B018-17A876A36085}" srcOrd="0" destOrd="0" parTransId="{6DBDA2FD-0065-42E0-AD4F-3A2E56D25FED}" sibTransId="{CF916C98-2899-4060-96B3-BA788D29DE4D}"/>
    <dgm:cxn modelId="{E1BCAE5C-FE35-4C5F-8DE0-B0B962762215}" type="presOf" srcId="{A3921EAC-50F0-4EF9-B018-17A876A36085}" destId="{3F795A56-3C73-4497-A22C-39FFDD8206C2}" srcOrd="0" destOrd="0" presId="urn:microsoft.com/office/officeart/2005/8/layout/lProcess2"/>
    <dgm:cxn modelId="{D3CAE542-D401-4762-86CB-B34BEE3D78D1}" srcId="{1089494C-88E3-434E-9F39-EA43731BCBA0}" destId="{F5672714-FE65-4B85-9AFA-BD4E61A0171F}" srcOrd="1" destOrd="0" parTransId="{57BF10B0-FECF-4511-AEB8-1EF8926C1838}" sibTransId="{766AE6FA-C5C4-4721-A47F-FDD69C50C48C}"/>
    <dgm:cxn modelId="{1375406F-B404-4544-865B-C6085DA8C37E}" srcId="{A3921EAC-50F0-4EF9-B018-17A876A36085}" destId="{DB53BFA1-F6AB-436D-AB22-774F44377C57}" srcOrd="1" destOrd="0" parTransId="{6FA96240-4F27-4C41-A870-133A29130014}" sibTransId="{678EFC69-89CB-45F7-9A68-647D9CAD33B7}"/>
    <dgm:cxn modelId="{3A5F727D-8A21-49D3-B896-FD88BB349B8B}" type="presOf" srcId="{90BA968F-A5BE-4361-92EB-323F6E0CB3CA}" destId="{46866D17-622A-42AB-A419-200323F06D04}" srcOrd="0" destOrd="0" presId="urn:microsoft.com/office/officeart/2005/8/layout/lProcess2"/>
    <dgm:cxn modelId="{29666D82-7B49-4730-B00B-EFD8B02440D5}" type="presOf" srcId="{90503486-2C66-4C38-9FF4-C955247EA4EB}" destId="{23A3DCA4-8444-4BE1-927E-D1E80FB17567}" srcOrd="0" destOrd="0" presId="urn:microsoft.com/office/officeart/2005/8/layout/lProcess2"/>
    <dgm:cxn modelId="{1DF8DA84-C185-4E0C-833F-DE28E4FFDC85}" type="presOf" srcId="{807332CE-B6B8-46DE-99AC-F05E4C8FE1C5}" destId="{DCC80AA3-EF2D-44ED-A7E0-53255113A3E4}" srcOrd="0" destOrd="0" presId="urn:microsoft.com/office/officeart/2005/8/layout/lProcess2"/>
    <dgm:cxn modelId="{ABE1E48C-8CEC-4A8C-8C90-1F6DD9CBFF66}" type="presOf" srcId="{297DE2DD-FCAF-48A7-8540-F264FCEE0BB7}" destId="{95D5F288-594A-4C48-AFA7-5642C5ED2AA9}" srcOrd="0" destOrd="0" presId="urn:microsoft.com/office/officeart/2005/8/layout/lProcess2"/>
    <dgm:cxn modelId="{8FCD8EA3-BBD6-45A1-92A2-0F78F26D012F}" type="presOf" srcId="{DB53BFA1-F6AB-436D-AB22-774F44377C57}" destId="{7E3FEB42-A4FC-413F-9FC5-4EF83FC08177}" srcOrd="0" destOrd="0" presId="urn:microsoft.com/office/officeart/2005/8/layout/lProcess2"/>
    <dgm:cxn modelId="{072D31AC-6968-4619-98BD-D77A8C6683E4}" type="presOf" srcId="{1089494C-88E3-434E-9F39-EA43731BCBA0}" destId="{70C8DFA1-AEA8-47CF-AB49-95CD9D111412}" srcOrd="0" destOrd="0" presId="urn:microsoft.com/office/officeart/2005/8/layout/lProcess2"/>
    <dgm:cxn modelId="{93C085C2-4667-4101-92FE-83317CFADB2E}" type="presOf" srcId="{A199FF06-A34E-43B6-AE0E-6461A4EA9009}" destId="{D95AC0EA-E026-4EEE-B6E5-4BABFE1E87C3}" srcOrd="0" destOrd="0" presId="urn:microsoft.com/office/officeart/2005/8/layout/lProcess2"/>
    <dgm:cxn modelId="{9BF85AC3-363D-48FB-A55E-3708E81E908D}" srcId="{1089494C-88E3-434E-9F39-EA43731BCBA0}" destId="{807332CE-B6B8-46DE-99AC-F05E4C8FE1C5}" srcOrd="2" destOrd="0" parTransId="{3FF73E67-85F2-4DA4-A098-8966C0F6F339}" sibTransId="{80476F96-6128-4792-9A9C-D57A7E9BE606}"/>
    <dgm:cxn modelId="{A71AA4CB-B308-496B-8B5B-5F8FC3A6C60A}" srcId="{807332CE-B6B8-46DE-99AC-F05E4C8FE1C5}" destId="{90BA968F-A5BE-4361-92EB-323F6E0CB3CA}" srcOrd="0" destOrd="0" parTransId="{E2B65ADB-92C2-4C49-87F3-E5F772938203}" sibTransId="{F55DB9AF-F431-4288-AB06-BE6760139BA9}"/>
    <dgm:cxn modelId="{6F3E93DD-0754-4287-AC72-8627EC2EB72E}" type="presOf" srcId="{F5672714-FE65-4B85-9AFA-BD4E61A0171F}" destId="{1F49F9F5-CEC2-438E-8DE5-8BFA19F8F21E}" srcOrd="1" destOrd="0" presId="urn:microsoft.com/office/officeart/2005/8/layout/lProcess2"/>
    <dgm:cxn modelId="{627137E1-28BD-467E-8C70-E60944DEEBC6}" srcId="{F5672714-FE65-4B85-9AFA-BD4E61A0171F}" destId="{A199FF06-A34E-43B6-AE0E-6461A4EA9009}" srcOrd="1" destOrd="0" parTransId="{FBC504D0-9CC7-4ABB-B56C-A74FA190D1F7}" sibTransId="{3BDA597F-46E4-45B0-8CEC-522441F82DB6}"/>
    <dgm:cxn modelId="{335993E4-1BB9-414B-BE98-4A2BA0BE27E5}" srcId="{A3921EAC-50F0-4EF9-B018-17A876A36085}" destId="{2E8A553F-EB57-40C0-AED6-4DD229E53D1F}" srcOrd="0" destOrd="0" parTransId="{42864985-B6C4-4B38-A522-52DB1C58A7FB}" sibTransId="{10C667AC-AFE2-41C3-8BCF-D841F1756049}"/>
    <dgm:cxn modelId="{5E2CFDF0-1B36-4BCF-94AA-C488F9BCE7F3}" type="presOf" srcId="{A3921EAC-50F0-4EF9-B018-17A876A36085}" destId="{45A27DC8-0ABD-4E77-B058-FAAC6691D543}" srcOrd="1" destOrd="0" presId="urn:microsoft.com/office/officeart/2005/8/layout/lProcess2"/>
    <dgm:cxn modelId="{84350915-72DC-47B0-BB2D-3E52650D59F2}" type="presParOf" srcId="{70C8DFA1-AEA8-47CF-AB49-95CD9D111412}" destId="{86E4046B-55E3-4398-873B-59B02F13A94F}" srcOrd="0" destOrd="0" presId="urn:microsoft.com/office/officeart/2005/8/layout/lProcess2"/>
    <dgm:cxn modelId="{CBA85727-CD18-4D12-A4BA-7D23BE4D4D62}" type="presParOf" srcId="{86E4046B-55E3-4398-873B-59B02F13A94F}" destId="{3F795A56-3C73-4497-A22C-39FFDD8206C2}" srcOrd="0" destOrd="0" presId="urn:microsoft.com/office/officeart/2005/8/layout/lProcess2"/>
    <dgm:cxn modelId="{5795A657-6695-4EA8-83E3-42622D117D79}" type="presParOf" srcId="{86E4046B-55E3-4398-873B-59B02F13A94F}" destId="{45A27DC8-0ABD-4E77-B058-FAAC6691D543}" srcOrd="1" destOrd="0" presId="urn:microsoft.com/office/officeart/2005/8/layout/lProcess2"/>
    <dgm:cxn modelId="{375E4D98-1253-4E78-9390-76D0B3859283}" type="presParOf" srcId="{86E4046B-55E3-4398-873B-59B02F13A94F}" destId="{42D0BF39-9BCD-4031-A38A-F402391DF190}" srcOrd="2" destOrd="0" presId="urn:microsoft.com/office/officeart/2005/8/layout/lProcess2"/>
    <dgm:cxn modelId="{231F3BD0-3F07-42E7-A100-B2830E1B3B8D}" type="presParOf" srcId="{42D0BF39-9BCD-4031-A38A-F402391DF190}" destId="{9E14505A-2668-44F7-A7EE-FBF0CB5457A6}" srcOrd="0" destOrd="0" presId="urn:microsoft.com/office/officeart/2005/8/layout/lProcess2"/>
    <dgm:cxn modelId="{D32812F2-A0D0-4937-B20A-C24DD386551B}" type="presParOf" srcId="{9E14505A-2668-44F7-A7EE-FBF0CB5457A6}" destId="{F0DA205C-1235-4548-B3E9-6B4EDF2941D6}" srcOrd="0" destOrd="0" presId="urn:microsoft.com/office/officeart/2005/8/layout/lProcess2"/>
    <dgm:cxn modelId="{38FCC66D-7502-4E15-BD60-B6C993A32DB2}" type="presParOf" srcId="{9E14505A-2668-44F7-A7EE-FBF0CB5457A6}" destId="{386FFABE-70BB-49E7-83D0-41716A629643}" srcOrd="1" destOrd="0" presId="urn:microsoft.com/office/officeart/2005/8/layout/lProcess2"/>
    <dgm:cxn modelId="{EC68F671-B056-40EA-9D36-95BA4EDAAE2A}" type="presParOf" srcId="{9E14505A-2668-44F7-A7EE-FBF0CB5457A6}" destId="{7E3FEB42-A4FC-413F-9FC5-4EF83FC08177}" srcOrd="2" destOrd="0" presId="urn:microsoft.com/office/officeart/2005/8/layout/lProcess2"/>
    <dgm:cxn modelId="{83465280-ADDD-4048-B14A-CD1B82628BFC}" type="presParOf" srcId="{70C8DFA1-AEA8-47CF-AB49-95CD9D111412}" destId="{73D2B279-2852-445F-A666-B79E2D67BE86}" srcOrd="1" destOrd="0" presId="urn:microsoft.com/office/officeart/2005/8/layout/lProcess2"/>
    <dgm:cxn modelId="{03E8FF9A-7644-4EAD-A304-1A9B9374FF6E}" type="presParOf" srcId="{70C8DFA1-AEA8-47CF-AB49-95CD9D111412}" destId="{24E48C5A-76B7-4781-AE1A-9ED3A58A7D6A}" srcOrd="2" destOrd="0" presId="urn:microsoft.com/office/officeart/2005/8/layout/lProcess2"/>
    <dgm:cxn modelId="{FCE9E81A-E0BD-4A55-94AA-55AE32E5D91C}" type="presParOf" srcId="{24E48C5A-76B7-4781-AE1A-9ED3A58A7D6A}" destId="{85819130-6F29-485D-B4E9-18FEC5C36794}" srcOrd="0" destOrd="0" presId="urn:microsoft.com/office/officeart/2005/8/layout/lProcess2"/>
    <dgm:cxn modelId="{3FDA8352-7271-43F7-9BED-AAE5CE5FE67C}" type="presParOf" srcId="{24E48C5A-76B7-4781-AE1A-9ED3A58A7D6A}" destId="{1F49F9F5-CEC2-438E-8DE5-8BFA19F8F21E}" srcOrd="1" destOrd="0" presId="urn:microsoft.com/office/officeart/2005/8/layout/lProcess2"/>
    <dgm:cxn modelId="{487189D7-091F-434F-8007-96A1BF26DDA7}" type="presParOf" srcId="{24E48C5A-76B7-4781-AE1A-9ED3A58A7D6A}" destId="{C39CF7DE-CEB3-43B8-B7E4-B43E3B97611E}" srcOrd="2" destOrd="0" presId="urn:microsoft.com/office/officeart/2005/8/layout/lProcess2"/>
    <dgm:cxn modelId="{BF0682F8-4767-45E1-88C2-FDBC82D39C40}" type="presParOf" srcId="{C39CF7DE-CEB3-43B8-B7E4-B43E3B97611E}" destId="{C1719CAE-0C74-4D3D-B0DD-542348315DC1}" srcOrd="0" destOrd="0" presId="urn:microsoft.com/office/officeart/2005/8/layout/lProcess2"/>
    <dgm:cxn modelId="{0A8E25E5-B045-42F8-B028-DE3C00FDBCBB}" type="presParOf" srcId="{C1719CAE-0C74-4D3D-B0DD-542348315DC1}" destId="{95D5F288-594A-4C48-AFA7-5642C5ED2AA9}" srcOrd="0" destOrd="0" presId="urn:microsoft.com/office/officeart/2005/8/layout/lProcess2"/>
    <dgm:cxn modelId="{0EB693DF-9119-4EF3-A87E-C7BA6ADFCD1E}" type="presParOf" srcId="{C1719CAE-0C74-4D3D-B0DD-542348315DC1}" destId="{6053D764-147C-44EE-AFAC-CCB711CBEB10}" srcOrd="1" destOrd="0" presId="urn:microsoft.com/office/officeart/2005/8/layout/lProcess2"/>
    <dgm:cxn modelId="{4879260C-AD46-4086-BB1A-1ACAE2C2ACCF}" type="presParOf" srcId="{C1719CAE-0C74-4D3D-B0DD-542348315DC1}" destId="{D95AC0EA-E026-4EEE-B6E5-4BABFE1E87C3}" srcOrd="2" destOrd="0" presId="urn:microsoft.com/office/officeart/2005/8/layout/lProcess2"/>
    <dgm:cxn modelId="{F0053193-40C3-4FC5-A226-5A64B21B4AFB}" type="presParOf" srcId="{70C8DFA1-AEA8-47CF-AB49-95CD9D111412}" destId="{351B1A58-85F5-423C-ADF9-1F224DAE0A4A}" srcOrd="3" destOrd="0" presId="urn:microsoft.com/office/officeart/2005/8/layout/lProcess2"/>
    <dgm:cxn modelId="{D9DE27DB-07B9-4035-A3C7-8BBBBAFCCDA4}" type="presParOf" srcId="{70C8DFA1-AEA8-47CF-AB49-95CD9D111412}" destId="{C76D4C57-031B-44F6-975E-FEDA73E8F278}" srcOrd="4" destOrd="0" presId="urn:microsoft.com/office/officeart/2005/8/layout/lProcess2"/>
    <dgm:cxn modelId="{EBA5F25C-2AA9-46D1-BD38-78825B53E33D}" type="presParOf" srcId="{C76D4C57-031B-44F6-975E-FEDA73E8F278}" destId="{DCC80AA3-EF2D-44ED-A7E0-53255113A3E4}" srcOrd="0" destOrd="0" presId="urn:microsoft.com/office/officeart/2005/8/layout/lProcess2"/>
    <dgm:cxn modelId="{09173766-2F6E-4117-B6B8-215B47A4AEB6}" type="presParOf" srcId="{C76D4C57-031B-44F6-975E-FEDA73E8F278}" destId="{D39E9408-4BED-416D-B60A-17D4F519B195}" srcOrd="1" destOrd="0" presId="urn:microsoft.com/office/officeart/2005/8/layout/lProcess2"/>
    <dgm:cxn modelId="{E37E4D2B-C675-4BAB-B81E-0A295A3AD847}" type="presParOf" srcId="{C76D4C57-031B-44F6-975E-FEDA73E8F278}" destId="{0EB6C652-0D1A-4E3D-9726-B141E6239E1C}" srcOrd="2" destOrd="0" presId="urn:microsoft.com/office/officeart/2005/8/layout/lProcess2"/>
    <dgm:cxn modelId="{8F27CFA1-DC91-42E1-952B-23D34B9F698B}" type="presParOf" srcId="{0EB6C652-0D1A-4E3D-9726-B141E6239E1C}" destId="{22F142B6-0712-4060-AED4-87992B32DCF0}" srcOrd="0" destOrd="0" presId="urn:microsoft.com/office/officeart/2005/8/layout/lProcess2"/>
    <dgm:cxn modelId="{06984366-9004-46EF-849B-7656F50C4816}" type="presParOf" srcId="{22F142B6-0712-4060-AED4-87992B32DCF0}" destId="{46866D17-622A-42AB-A419-200323F06D04}" srcOrd="0" destOrd="0" presId="urn:microsoft.com/office/officeart/2005/8/layout/lProcess2"/>
    <dgm:cxn modelId="{95874332-6332-4576-8D15-92D0293B4BF1}" type="presParOf" srcId="{22F142B6-0712-4060-AED4-87992B32DCF0}" destId="{6E9A3583-3811-4D1E-B54A-7C120ADA7D7E}" srcOrd="1" destOrd="0" presId="urn:microsoft.com/office/officeart/2005/8/layout/lProcess2"/>
    <dgm:cxn modelId="{03EDAE41-39C8-4E1F-A995-024D985493F2}" type="presParOf" srcId="{22F142B6-0712-4060-AED4-87992B32DCF0}" destId="{23A3DCA4-8444-4BE1-927E-D1E80FB17567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795A56-3C73-4497-A22C-39FFDD8206C2}">
      <dsp:nvSpPr>
        <dsp:cNvPr id="0" name=""/>
        <dsp:cNvSpPr/>
      </dsp:nvSpPr>
      <dsp:spPr>
        <a:xfrm>
          <a:off x="0" y="0"/>
          <a:ext cx="2579687" cy="541866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オフィスホワイトニング</a:t>
          </a:r>
        </a:p>
      </dsp:txBody>
      <dsp:txXfrm>
        <a:off x="0" y="0"/>
        <a:ext cx="2579687" cy="1625600"/>
      </dsp:txXfrm>
    </dsp:sp>
    <dsp:sp modelId="{F0DA205C-1235-4548-B3E9-6B4EDF2941D6}">
      <dsp:nvSpPr>
        <dsp:cNvPr id="0" name=""/>
        <dsp:cNvSpPr/>
      </dsp:nvSpPr>
      <dsp:spPr>
        <a:xfrm>
          <a:off x="212454" y="1289532"/>
          <a:ext cx="2200308" cy="16720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/>
            <a:t>効果をすぐに</a:t>
          </a:r>
          <a:endParaRPr kumimoji="1" lang="en-US" altLang="ja-JP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/>
            <a:t>実感しやすい</a:t>
          </a:r>
        </a:p>
      </dsp:txBody>
      <dsp:txXfrm>
        <a:off x="261428" y="1338506"/>
        <a:ext cx="2102360" cy="1574131"/>
      </dsp:txXfrm>
    </dsp:sp>
    <dsp:sp modelId="{7E3FEB42-A4FC-413F-9FC5-4EF83FC08177}">
      <dsp:nvSpPr>
        <dsp:cNvPr id="0" name=""/>
        <dsp:cNvSpPr/>
      </dsp:nvSpPr>
      <dsp:spPr>
        <a:xfrm>
          <a:off x="253997" y="3427750"/>
          <a:ext cx="2166256" cy="17031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/>
            <a:t>着色が再びつくと色が戻ってしまう</a:t>
          </a:r>
        </a:p>
      </dsp:txBody>
      <dsp:txXfrm>
        <a:off x="303881" y="3477634"/>
        <a:ext cx="2066488" cy="1603382"/>
      </dsp:txXfrm>
    </dsp:sp>
    <dsp:sp modelId="{85819130-6F29-485D-B4E9-18FEC5C36794}">
      <dsp:nvSpPr>
        <dsp:cNvPr id="0" name=""/>
        <dsp:cNvSpPr/>
      </dsp:nvSpPr>
      <dsp:spPr>
        <a:xfrm>
          <a:off x="2774156" y="0"/>
          <a:ext cx="2579687" cy="541866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ホームホワイトニング</a:t>
          </a:r>
        </a:p>
      </dsp:txBody>
      <dsp:txXfrm>
        <a:off x="2774156" y="0"/>
        <a:ext cx="2579687" cy="1625600"/>
      </dsp:txXfrm>
    </dsp:sp>
    <dsp:sp modelId="{95D5F288-594A-4C48-AFA7-5642C5ED2AA9}">
      <dsp:nvSpPr>
        <dsp:cNvPr id="0" name=""/>
        <dsp:cNvSpPr/>
      </dsp:nvSpPr>
      <dsp:spPr>
        <a:xfrm>
          <a:off x="2955683" y="1299070"/>
          <a:ext cx="2216632" cy="17176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お望みの白さに調節することが可能</a:t>
          </a:r>
          <a:endParaRPr kumimoji="1" lang="en-US" altLang="ja-JP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ながらでホワイトニングができる</a:t>
          </a:r>
        </a:p>
      </dsp:txBody>
      <dsp:txXfrm>
        <a:off x="3005990" y="1349377"/>
        <a:ext cx="2116018" cy="1617009"/>
      </dsp:txXfrm>
    </dsp:sp>
    <dsp:sp modelId="{D95AC0EA-E026-4EEE-B6E5-4BABFE1E87C3}">
      <dsp:nvSpPr>
        <dsp:cNvPr id="0" name=""/>
        <dsp:cNvSpPr/>
      </dsp:nvSpPr>
      <dsp:spPr>
        <a:xfrm>
          <a:off x="2942774" y="3499397"/>
          <a:ext cx="2087668" cy="164747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効果が出るまでに時間がかかる　</a:t>
          </a:r>
          <a:endParaRPr kumimoji="1" lang="en-US" altLang="ja-JP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ご自身で行う手間がかかる</a:t>
          </a:r>
        </a:p>
      </dsp:txBody>
      <dsp:txXfrm>
        <a:off x="2991027" y="3547650"/>
        <a:ext cx="1991162" cy="1550966"/>
      </dsp:txXfrm>
    </dsp:sp>
    <dsp:sp modelId="{DCC80AA3-EF2D-44ED-A7E0-53255113A3E4}">
      <dsp:nvSpPr>
        <dsp:cNvPr id="0" name=""/>
        <dsp:cNvSpPr/>
      </dsp:nvSpPr>
      <dsp:spPr>
        <a:xfrm>
          <a:off x="5547320" y="0"/>
          <a:ext cx="2579687" cy="541866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900" kern="1200" dirty="0"/>
            <a:t>デュアルホワイトニング</a:t>
          </a:r>
        </a:p>
      </dsp:txBody>
      <dsp:txXfrm>
        <a:off x="5547320" y="0"/>
        <a:ext cx="2579687" cy="1625600"/>
      </dsp:txXfrm>
    </dsp:sp>
    <dsp:sp modelId="{46866D17-622A-42AB-A419-200323F06D04}">
      <dsp:nvSpPr>
        <dsp:cNvPr id="0" name=""/>
        <dsp:cNvSpPr/>
      </dsp:nvSpPr>
      <dsp:spPr>
        <a:xfrm>
          <a:off x="5715319" y="1279898"/>
          <a:ext cx="2151108" cy="17306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即時に効果を</a:t>
          </a:r>
          <a:endParaRPr kumimoji="1" lang="en-US" altLang="ja-JP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実感でき、</a:t>
          </a:r>
          <a:endParaRPr kumimoji="1" lang="en-US" altLang="ja-JP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持続することができる</a:t>
          </a:r>
        </a:p>
      </dsp:txBody>
      <dsp:txXfrm>
        <a:off x="5766007" y="1330586"/>
        <a:ext cx="2049732" cy="1629225"/>
      </dsp:txXfrm>
    </dsp:sp>
    <dsp:sp modelId="{23A3DCA4-8444-4BE1-927E-D1E80FB17567}">
      <dsp:nvSpPr>
        <dsp:cNvPr id="0" name=""/>
        <dsp:cNvSpPr/>
      </dsp:nvSpPr>
      <dsp:spPr>
        <a:xfrm>
          <a:off x="5838370" y="3515533"/>
          <a:ext cx="1997586" cy="16308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知覚過敏の症状が出ることがある</a:t>
          </a:r>
        </a:p>
      </dsp:txBody>
      <dsp:txXfrm>
        <a:off x="5886135" y="3563298"/>
        <a:ext cx="1902056" cy="1535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AB58-880E-4798-A18F-9BE392C7D31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98DD0-F4DD-4C7C-950C-324C79369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2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AB58-880E-4798-A18F-9BE392C7D31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98DD0-F4DD-4C7C-950C-324C79369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582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AB58-880E-4798-A18F-9BE392C7D31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98DD0-F4DD-4C7C-950C-324C79369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79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AB58-880E-4798-A18F-9BE392C7D31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98DD0-F4DD-4C7C-950C-324C79369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004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AB58-880E-4798-A18F-9BE392C7D31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98DD0-F4DD-4C7C-950C-324C79369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1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AB58-880E-4798-A18F-9BE392C7D31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98DD0-F4DD-4C7C-950C-324C79369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94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AB58-880E-4798-A18F-9BE392C7D31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98DD0-F4DD-4C7C-950C-324C79369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93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AB58-880E-4798-A18F-9BE392C7D31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98DD0-F4DD-4C7C-950C-324C79369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6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AB58-880E-4798-A18F-9BE392C7D31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98DD0-F4DD-4C7C-950C-324C79369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59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AB58-880E-4798-A18F-9BE392C7D31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98DD0-F4DD-4C7C-950C-324C79369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50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AB58-880E-4798-A18F-9BE392C7D31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98DD0-F4DD-4C7C-950C-324C79369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55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CCBAB58-880E-4798-A18F-9BE392C7D31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98DD0-F4DD-4C7C-950C-324C79369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95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F0835CAA-7CF2-83A9-511B-F11C108994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791239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乗算記号 4">
            <a:extLst>
              <a:ext uri="{FF2B5EF4-FFF2-40B4-BE49-F238E27FC236}">
                <a16:creationId xmlns:a16="http://schemas.microsoft.com/office/drawing/2014/main" id="{32462226-FDD7-34D5-544E-2F1EB34B05BE}"/>
              </a:ext>
            </a:extLst>
          </p:cNvPr>
          <p:cNvSpPr/>
          <p:nvPr/>
        </p:nvSpPr>
        <p:spPr>
          <a:xfrm>
            <a:off x="2471058" y="4299858"/>
            <a:ext cx="1578428" cy="1545772"/>
          </a:xfrm>
          <a:prstGeom prst="mathMultiply">
            <a:avLst/>
          </a:prstGeom>
          <a:solidFill>
            <a:schemeClr val="accent3">
              <a:lumMod val="60000"/>
              <a:lumOff val="40000"/>
              <a:alpha val="3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乗算記号 5">
            <a:extLst>
              <a:ext uri="{FF2B5EF4-FFF2-40B4-BE49-F238E27FC236}">
                <a16:creationId xmlns:a16="http://schemas.microsoft.com/office/drawing/2014/main" id="{A013B61A-05D4-4F6C-4D29-5FB201AA29CB}"/>
              </a:ext>
            </a:extLst>
          </p:cNvPr>
          <p:cNvSpPr/>
          <p:nvPr/>
        </p:nvSpPr>
        <p:spPr>
          <a:xfrm>
            <a:off x="5170715" y="4299858"/>
            <a:ext cx="1578428" cy="1545772"/>
          </a:xfrm>
          <a:prstGeom prst="mathMultiply">
            <a:avLst/>
          </a:prstGeom>
          <a:solidFill>
            <a:schemeClr val="accent3">
              <a:lumMod val="60000"/>
              <a:lumOff val="40000"/>
              <a:alpha val="3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乗算記号 6">
            <a:extLst>
              <a:ext uri="{FF2B5EF4-FFF2-40B4-BE49-F238E27FC236}">
                <a16:creationId xmlns:a16="http://schemas.microsoft.com/office/drawing/2014/main" id="{971B5ADB-A8EA-4B79-E8B7-CBD18A6F9DC8}"/>
              </a:ext>
            </a:extLst>
          </p:cNvPr>
          <p:cNvSpPr/>
          <p:nvPr/>
        </p:nvSpPr>
        <p:spPr>
          <a:xfrm>
            <a:off x="8142514" y="4299858"/>
            <a:ext cx="1578428" cy="1545772"/>
          </a:xfrm>
          <a:prstGeom prst="mathMultiply">
            <a:avLst/>
          </a:prstGeom>
          <a:solidFill>
            <a:schemeClr val="accent3">
              <a:lumMod val="60000"/>
              <a:lumOff val="40000"/>
              <a:alpha val="3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0CE713BA-10B8-BF15-C790-9B1065B5D0A7}"/>
              </a:ext>
            </a:extLst>
          </p:cNvPr>
          <p:cNvSpPr/>
          <p:nvPr/>
        </p:nvSpPr>
        <p:spPr>
          <a:xfrm>
            <a:off x="2792185" y="2296886"/>
            <a:ext cx="1153887" cy="1132114"/>
          </a:xfrm>
          <a:prstGeom prst="flowChartConnector">
            <a:avLst/>
          </a:prstGeom>
          <a:solidFill>
            <a:schemeClr val="accent3">
              <a:lumMod val="60000"/>
              <a:lumOff val="4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フローチャート: 結合子 9">
            <a:extLst>
              <a:ext uri="{FF2B5EF4-FFF2-40B4-BE49-F238E27FC236}">
                <a16:creationId xmlns:a16="http://schemas.microsoft.com/office/drawing/2014/main" id="{1CFB26C7-DDEB-21CC-AEA1-80FEEF2C089C}"/>
              </a:ext>
            </a:extLst>
          </p:cNvPr>
          <p:cNvSpPr/>
          <p:nvPr/>
        </p:nvSpPr>
        <p:spPr>
          <a:xfrm>
            <a:off x="5519056" y="2296886"/>
            <a:ext cx="1153887" cy="1132114"/>
          </a:xfrm>
          <a:prstGeom prst="flowChartConnector">
            <a:avLst/>
          </a:prstGeom>
          <a:solidFill>
            <a:schemeClr val="accent3">
              <a:lumMod val="60000"/>
              <a:lumOff val="40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フローチャート: 結合子 10">
            <a:extLst>
              <a:ext uri="{FF2B5EF4-FFF2-40B4-BE49-F238E27FC236}">
                <a16:creationId xmlns:a16="http://schemas.microsoft.com/office/drawing/2014/main" id="{BBA1C3CA-BD11-E73E-544B-29529E89F3E6}"/>
              </a:ext>
            </a:extLst>
          </p:cNvPr>
          <p:cNvSpPr/>
          <p:nvPr/>
        </p:nvSpPr>
        <p:spPr>
          <a:xfrm>
            <a:off x="8245928" y="2296885"/>
            <a:ext cx="1153887" cy="1132114"/>
          </a:xfrm>
          <a:prstGeom prst="flowChartConnector">
            <a:avLst/>
          </a:prstGeom>
          <a:solidFill>
            <a:schemeClr val="accent3">
              <a:lumMod val="40000"/>
              <a:lumOff val="6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78892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赤紫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32</TotalTime>
  <Words>66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 2</vt:lpstr>
      <vt:lpstr>HDOfficeLightV0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美優 青木</dc:creator>
  <cp:lastModifiedBy>美優 青木</cp:lastModifiedBy>
  <cp:revision>1</cp:revision>
  <dcterms:created xsi:type="dcterms:W3CDTF">2024-06-10T07:17:14Z</dcterms:created>
  <dcterms:modified xsi:type="dcterms:W3CDTF">2024-06-10T07:49:39Z</dcterms:modified>
</cp:coreProperties>
</file>